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5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A3E4F-B3B2-48B2-A9A1-A14A64E798D8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30076-AE84-47D8-A6F6-C61C0EA31B8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3C38D-9284-4F63-9FAF-2C58081F3C53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9CB63B-7DC4-4A1D-ACE2-4437C3CB02E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908A9B-D468-4C76-9CED-A5AABCC5D13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27C9D-74C2-4711-AA75-ED6EBF410ED8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94D382-6255-4DBB-A15E-E286C634592E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925FE-4EFC-4D4A-A11D-22C55C127B7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99FA9C-E163-4924-B981-B33EE3D3D08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FCA735-D726-4BC5-8FB7-2D4D59F4A0AA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82DAC55D-8DA5-4FBE-8898-876C825B469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1EF7C35-2AB2-4134-B5E5-072E6F5CA043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964363" y="14478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5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394325" y="14478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4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825875" y="14478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</a:t>
            </a: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685800" y="1447800"/>
            <a:ext cx="1598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/>
              <a:t> </a:t>
            </a:r>
            <a:r>
              <a:rPr lang="it-IT" sz="1200" b="1"/>
              <a:t>1/2</a:t>
            </a:r>
            <a:endParaRPr lang="it-IT" sz="1200"/>
          </a:p>
        </p:txBody>
      </p:sp>
      <p:sp>
        <p:nvSpPr>
          <p:cNvPr id="2054" name="Line 7"/>
          <p:cNvSpPr>
            <a:spLocks noChangeShapeType="1"/>
          </p:cNvSpPr>
          <p:nvPr/>
        </p:nvSpPr>
        <p:spPr bwMode="auto">
          <a:xfrm>
            <a:off x="685800" y="14478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55" name="Line 8"/>
          <p:cNvSpPr>
            <a:spLocks noChangeShapeType="1"/>
          </p:cNvSpPr>
          <p:nvPr/>
        </p:nvSpPr>
        <p:spPr bwMode="auto">
          <a:xfrm>
            <a:off x="685800" y="38862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56" name="Line 9"/>
          <p:cNvSpPr>
            <a:spLocks noChangeShapeType="1"/>
          </p:cNvSpPr>
          <p:nvPr/>
        </p:nvSpPr>
        <p:spPr bwMode="auto">
          <a:xfrm>
            <a:off x="685800" y="14478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57" name="Line 11"/>
          <p:cNvSpPr>
            <a:spLocks noChangeShapeType="1"/>
          </p:cNvSpPr>
          <p:nvPr/>
        </p:nvSpPr>
        <p:spPr bwMode="auto">
          <a:xfrm>
            <a:off x="3825875" y="14478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58" name="Line 12"/>
          <p:cNvSpPr>
            <a:spLocks noChangeShapeType="1"/>
          </p:cNvSpPr>
          <p:nvPr/>
        </p:nvSpPr>
        <p:spPr bwMode="auto">
          <a:xfrm>
            <a:off x="5394325" y="14478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59" name="Line 13"/>
          <p:cNvSpPr>
            <a:spLocks noChangeShapeType="1"/>
          </p:cNvSpPr>
          <p:nvPr/>
        </p:nvSpPr>
        <p:spPr bwMode="auto">
          <a:xfrm>
            <a:off x="6964363" y="14478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60" name="Line 14"/>
          <p:cNvSpPr>
            <a:spLocks noChangeShapeType="1"/>
          </p:cNvSpPr>
          <p:nvPr/>
        </p:nvSpPr>
        <p:spPr bwMode="auto">
          <a:xfrm>
            <a:off x="8534400" y="14478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61" name="Rectangle 15"/>
          <p:cNvSpPr>
            <a:spLocks noChangeArrowheads="1"/>
          </p:cNvSpPr>
          <p:nvPr/>
        </p:nvSpPr>
        <p:spPr bwMode="auto">
          <a:xfrm>
            <a:off x="6964363" y="38862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10</a:t>
            </a:r>
          </a:p>
        </p:txBody>
      </p:sp>
      <p:sp>
        <p:nvSpPr>
          <p:cNvPr id="2062" name="Rectangle 16"/>
          <p:cNvSpPr>
            <a:spLocks noChangeArrowheads="1"/>
          </p:cNvSpPr>
          <p:nvPr/>
        </p:nvSpPr>
        <p:spPr bwMode="auto">
          <a:xfrm>
            <a:off x="5394325" y="38862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9</a:t>
            </a:r>
          </a:p>
        </p:txBody>
      </p:sp>
      <p:sp>
        <p:nvSpPr>
          <p:cNvPr id="2063" name="Rectangle 17"/>
          <p:cNvSpPr>
            <a:spLocks noChangeArrowheads="1"/>
          </p:cNvSpPr>
          <p:nvPr/>
        </p:nvSpPr>
        <p:spPr bwMode="auto">
          <a:xfrm>
            <a:off x="3825875" y="38862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8</a:t>
            </a:r>
          </a:p>
        </p:txBody>
      </p:sp>
      <p:sp>
        <p:nvSpPr>
          <p:cNvPr id="2064" name="Rectangle 18"/>
          <p:cNvSpPr>
            <a:spLocks noChangeArrowheads="1"/>
          </p:cNvSpPr>
          <p:nvPr/>
        </p:nvSpPr>
        <p:spPr bwMode="auto">
          <a:xfrm>
            <a:off x="2286000" y="3886200"/>
            <a:ext cx="15398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7</a:t>
            </a:r>
          </a:p>
        </p:txBody>
      </p:sp>
      <p:sp>
        <p:nvSpPr>
          <p:cNvPr id="2065" name="Rectangle 19"/>
          <p:cNvSpPr>
            <a:spLocks noChangeArrowheads="1"/>
          </p:cNvSpPr>
          <p:nvPr/>
        </p:nvSpPr>
        <p:spPr bwMode="auto">
          <a:xfrm>
            <a:off x="685800" y="3886200"/>
            <a:ext cx="1600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6</a:t>
            </a:r>
          </a:p>
        </p:txBody>
      </p:sp>
      <p:sp>
        <p:nvSpPr>
          <p:cNvPr id="2066" name="Line 20"/>
          <p:cNvSpPr>
            <a:spLocks noChangeShapeType="1"/>
          </p:cNvSpPr>
          <p:nvPr/>
        </p:nvSpPr>
        <p:spPr bwMode="auto">
          <a:xfrm>
            <a:off x="685800" y="38862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67" name="Line 21"/>
          <p:cNvSpPr>
            <a:spLocks noChangeShapeType="1"/>
          </p:cNvSpPr>
          <p:nvPr/>
        </p:nvSpPr>
        <p:spPr bwMode="auto">
          <a:xfrm>
            <a:off x="685800" y="63246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68" name="Line 22"/>
          <p:cNvSpPr>
            <a:spLocks noChangeShapeType="1"/>
          </p:cNvSpPr>
          <p:nvPr/>
        </p:nvSpPr>
        <p:spPr bwMode="auto">
          <a:xfrm>
            <a:off x="685800" y="38862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69" name="Line 23"/>
          <p:cNvSpPr>
            <a:spLocks noChangeShapeType="1"/>
          </p:cNvSpPr>
          <p:nvPr/>
        </p:nvSpPr>
        <p:spPr bwMode="auto">
          <a:xfrm>
            <a:off x="2286000" y="38862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70" name="Line 24"/>
          <p:cNvSpPr>
            <a:spLocks noChangeShapeType="1"/>
          </p:cNvSpPr>
          <p:nvPr/>
        </p:nvSpPr>
        <p:spPr bwMode="auto">
          <a:xfrm>
            <a:off x="3825875" y="38862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71" name="Line 25"/>
          <p:cNvSpPr>
            <a:spLocks noChangeShapeType="1"/>
          </p:cNvSpPr>
          <p:nvPr/>
        </p:nvSpPr>
        <p:spPr bwMode="auto">
          <a:xfrm>
            <a:off x="5394325" y="38862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72" name="Line 26"/>
          <p:cNvSpPr>
            <a:spLocks noChangeShapeType="1"/>
          </p:cNvSpPr>
          <p:nvPr/>
        </p:nvSpPr>
        <p:spPr bwMode="auto">
          <a:xfrm>
            <a:off x="6964363" y="38862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73" name="Line 27"/>
          <p:cNvSpPr>
            <a:spLocks noChangeShapeType="1"/>
          </p:cNvSpPr>
          <p:nvPr/>
        </p:nvSpPr>
        <p:spPr bwMode="auto">
          <a:xfrm>
            <a:off x="8534400" y="38862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8" name="Rettangolo 37"/>
          <p:cNvSpPr/>
          <p:nvPr/>
        </p:nvSpPr>
        <p:spPr>
          <a:xfrm>
            <a:off x="1371600" y="533400"/>
            <a:ext cx="6413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rush Script MT" pitchFamily="66" charset="0"/>
              </a:rPr>
              <a:t>Corriere dei Piccoli - 1985</a:t>
            </a:r>
            <a:endParaRPr lang="it-IT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rush Script MT" pitchFamily="66" charset="0"/>
            </a:endParaRPr>
          </a:p>
        </p:txBody>
      </p:sp>
      <p:pic>
        <p:nvPicPr>
          <p:cNvPr id="40" name="Immagine 39" descr="85-1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884733"/>
            <a:ext cx="1461920" cy="1925267"/>
          </a:xfrm>
          <a:prstGeom prst="rect">
            <a:avLst/>
          </a:prstGeom>
        </p:spPr>
      </p:pic>
      <p:pic>
        <p:nvPicPr>
          <p:cNvPr id="41" name="Immagine 40" descr="85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1905000"/>
            <a:ext cx="1488872" cy="1925265"/>
          </a:xfrm>
          <a:prstGeom prst="rect">
            <a:avLst/>
          </a:prstGeom>
        </p:spPr>
      </p:pic>
      <p:pic>
        <p:nvPicPr>
          <p:cNvPr id="42" name="Immagine 41" descr="85-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76132" y="1884733"/>
            <a:ext cx="1458068" cy="1925267"/>
          </a:xfrm>
          <a:prstGeom prst="rect">
            <a:avLst/>
          </a:prstGeom>
        </p:spPr>
      </p:pic>
      <p:pic>
        <p:nvPicPr>
          <p:cNvPr id="43" name="Immagine 42" descr="85-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10400" y="1905000"/>
            <a:ext cx="1446517" cy="1925266"/>
          </a:xfrm>
          <a:prstGeom prst="rect">
            <a:avLst/>
          </a:prstGeom>
        </p:spPr>
      </p:pic>
      <p:pic>
        <p:nvPicPr>
          <p:cNvPr id="44" name="Immagine 43" descr="85-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4343400"/>
            <a:ext cx="1447800" cy="1925267"/>
          </a:xfrm>
          <a:prstGeom prst="rect">
            <a:avLst/>
          </a:prstGeom>
        </p:spPr>
      </p:pic>
      <p:pic>
        <p:nvPicPr>
          <p:cNvPr id="45" name="Immagine 44" descr="85-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62200" y="4343400"/>
            <a:ext cx="1420316" cy="1897800"/>
          </a:xfrm>
          <a:prstGeom prst="rect">
            <a:avLst/>
          </a:prstGeom>
        </p:spPr>
      </p:pic>
      <p:pic>
        <p:nvPicPr>
          <p:cNvPr id="46" name="Immagine 45" descr="85-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86200" y="4343400"/>
            <a:ext cx="1470791" cy="1935252"/>
          </a:xfrm>
          <a:prstGeom prst="rect">
            <a:avLst/>
          </a:prstGeom>
        </p:spPr>
      </p:pic>
      <p:pic>
        <p:nvPicPr>
          <p:cNvPr id="47" name="Immagine 46" descr="85-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86400" y="4343401"/>
            <a:ext cx="1435100" cy="1905000"/>
          </a:xfrm>
          <a:prstGeom prst="rect">
            <a:avLst/>
          </a:prstGeom>
        </p:spPr>
      </p:pic>
      <p:pic>
        <p:nvPicPr>
          <p:cNvPr id="48" name="Immagine 47" descr="85-1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10400" y="4343400"/>
            <a:ext cx="1435188" cy="19352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964363" y="9906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15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394325" y="9906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14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825875" y="9906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13</a:t>
            </a: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685800" y="990600"/>
            <a:ext cx="1598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/>
              <a:t> </a:t>
            </a:r>
            <a:r>
              <a:rPr lang="it-IT" sz="1200" b="1"/>
              <a:t>11/12</a:t>
            </a:r>
            <a:endParaRPr lang="it-IT" sz="1200"/>
          </a:p>
        </p:txBody>
      </p:sp>
      <p:sp>
        <p:nvSpPr>
          <p:cNvPr id="3078" name="Line 7"/>
          <p:cNvSpPr>
            <a:spLocks noChangeShapeType="1"/>
          </p:cNvSpPr>
          <p:nvPr/>
        </p:nvSpPr>
        <p:spPr bwMode="auto">
          <a:xfrm>
            <a:off x="685800" y="9906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79" name="Line 8"/>
          <p:cNvSpPr>
            <a:spLocks noChangeShapeType="1"/>
          </p:cNvSpPr>
          <p:nvPr/>
        </p:nvSpPr>
        <p:spPr bwMode="auto">
          <a:xfrm>
            <a:off x="685800" y="34290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0" name="Line 9"/>
          <p:cNvSpPr>
            <a:spLocks noChangeShapeType="1"/>
          </p:cNvSpPr>
          <p:nvPr/>
        </p:nvSpPr>
        <p:spPr bwMode="auto">
          <a:xfrm>
            <a:off x="6858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1" name="Line 11"/>
          <p:cNvSpPr>
            <a:spLocks noChangeShapeType="1"/>
          </p:cNvSpPr>
          <p:nvPr/>
        </p:nvSpPr>
        <p:spPr bwMode="auto">
          <a:xfrm>
            <a:off x="382587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2" name="Line 12"/>
          <p:cNvSpPr>
            <a:spLocks noChangeShapeType="1"/>
          </p:cNvSpPr>
          <p:nvPr/>
        </p:nvSpPr>
        <p:spPr bwMode="auto">
          <a:xfrm>
            <a:off x="539432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3" name="Line 13"/>
          <p:cNvSpPr>
            <a:spLocks noChangeShapeType="1"/>
          </p:cNvSpPr>
          <p:nvPr/>
        </p:nvSpPr>
        <p:spPr bwMode="auto">
          <a:xfrm>
            <a:off x="6964363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4" name="Line 14"/>
          <p:cNvSpPr>
            <a:spLocks noChangeShapeType="1"/>
          </p:cNvSpPr>
          <p:nvPr/>
        </p:nvSpPr>
        <p:spPr bwMode="auto">
          <a:xfrm>
            <a:off x="85344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3085" name="Group 15"/>
          <p:cNvGrpSpPr>
            <a:grpSpLocks/>
          </p:cNvGrpSpPr>
          <p:nvPr/>
        </p:nvGrpSpPr>
        <p:grpSpPr bwMode="auto">
          <a:xfrm>
            <a:off x="685800" y="3429000"/>
            <a:ext cx="7848600" cy="2438400"/>
            <a:chOff x="432" y="2400"/>
            <a:chExt cx="4944" cy="1536"/>
          </a:xfrm>
        </p:grpSpPr>
        <p:sp>
          <p:nvSpPr>
            <p:cNvPr id="3095" name="Rectangle 16"/>
            <p:cNvSpPr>
              <a:spLocks noChangeArrowheads="1"/>
            </p:cNvSpPr>
            <p:nvPr/>
          </p:nvSpPr>
          <p:spPr bwMode="auto">
            <a:xfrm>
              <a:off x="4387" y="2400"/>
              <a:ext cx="989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20</a:t>
              </a:r>
            </a:p>
          </p:txBody>
        </p:sp>
        <p:sp>
          <p:nvSpPr>
            <p:cNvPr id="3096" name="Rectangle 17"/>
            <p:cNvSpPr>
              <a:spLocks noChangeArrowheads="1"/>
            </p:cNvSpPr>
            <p:nvPr/>
          </p:nvSpPr>
          <p:spPr bwMode="auto">
            <a:xfrm>
              <a:off x="3398" y="2400"/>
              <a:ext cx="989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19</a:t>
              </a:r>
            </a:p>
          </p:txBody>
        </p:sp>
        <p:sp>
          <p:nvSpPr>
            <p:cNvPr id="3097" name="Rectangle 18"/>
            <p:cNvSpPr>
              <a:spLocks noChangeArrowheads="1"/>
            </p:cNvSpPr>
            <p:nvPr/>
          </p:nvSpPr>
          <p:spPr bwMode="auto">
            <a:xfrm>
              <a:off x="2410" y="2400"/>
              <a:ext cx="988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18</a:t>
              </a:r>
            </a:p>
          </p:txBody>
        </p:sp>
        <p:sp>
          <p:nvSpPr>
            <p:cNvPr id="3098" name="Rectangle 19"/>
            <p:cNvSpPr>
              <a:spLocks noChangeArrowheads="1"/>
            </p:cNvSpPr>
            <p:nvPr/>
          </p:nvSpPr>
          <p:spPr bwMode="auto">
            <a:xfrm>
              <a:off x="1440" y="2400"/>
              <a:ext cx="970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17</a:t>
              </a:r>
            </a:p>
          </p:txBody>
        </p:sp>
        <p:sp>
          <p:nvSpPr>
            <p:cNvPr id="3099" name="Rectangle 20"/>
            <p:cNvSpPr>
              <a:spLocks noChangeArrowheads="1"/>
            </p:cNvSpPr>
            <p:nvPr/>
          </p:nvSpPr>
          <p:spPr bwMode="auto">
            <a:xfrm>
              <a:off x="432" y="2400"/>
              <a:ext cx="1008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16 </a:t>
              </a:r>
            </a:p>
          </p:txBody>
        </p:sp>
        <p:sp>
          <p:nvSpPr>
            <p:cNvPr id="3100" name="Line 21"/>
            <p:cNvSpPr>
              <a:spLocks noChangeShapeType="1"/>
            </p:cNvSpPr>
            <p:nvPr/>
          </p:nvSpPr>
          <p:spPr bwMode="auto">
            <a:xfrm>
              <a:off x="432" y="2400"/>
              <a:ext cx="494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01" name="Line 22"/>
            <p:cNvSpPr>
              <a:spLocks noChangeShapeType="1"/>
            </p:cNvSpPr>
            <p:nvPr/>
          </p:nvSpPr>
          <p:spPr bwMode="auto">
            <a:xfrm>
              <a:off x="432" y="3936"/>
              <a:ext cx="494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02" name="Line 23"/>
            <p:cNvSpPr>
              <a:spLocks noChangeShapeType="1"/>
            </p:cNvSpPr>
            <p:nvPr/>
          </p:nvSpPr>
          <p:spPr bwMode="auto">
            <a:xfrm>
              <a:off x="432" y="2400"/>
              <a:ext cx="0" cy="15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03" name="Line 24"/>
            <p:cNvSpPr>
              <a:spLocks noChangeShapeType="1"/>
            </p:cNvSpPr>
            <p:nvPr/>
          </p:nvSpPr>
          <p:spPr bwMode="auto">
            <a:xfrm>
              <a:off x="1440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04" name="Line 25"/>
            <p:cNvSpPr>
              <a:spLocks noChangeShapeType="1"/>
            </p:cNvSpPr>
            <p:nvPr/>
          </p:nvSpPr>
          <p:spPr bwMode="auto">
            <a:xfrm>
              <a:off x="2410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05" name="Line 26"/>
            <p:cNvSpPr>
              <a:spLocks noChangeShapeType="1"/>
            </p:cNvSpPr>
            <p:nvPr/>
          </p:nvSpPr>
          <p:spPr bwMode="auto">
            <a:xfrm>
              <a:off x="3398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06" name="Line 27"/>
            <p:cNvSpPr>
              <a:spLocks noChangeShapeType="1"/>
            </p:cNvSpPr>
            <p:nvPr/>
          </p:nvSpPr>
          <p:spPr bwMode="auto">
            <a:xfrm>
              <a:off x="4387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07" name="Line 28"/>
            <p:cNvSpPr>
              <a:spLocks noChangeShapeType="1"/>
            </p:cNvSpPr>
            <p:nvPr/>
          </p:nvSpPr>
          <p:spPr bwMode="auto">
            <a:xfrm>
              <a:off x="5376" y="2400"/>
              <a:ext cx="0" cy="15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36" name="Immagine 35" descr="85-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3886200"/>
            <a:ext cx="1459087" cy="1909800"/>
          </a:xfrm>
          <a:prstGeom prst="rect">
            <a:avLst/>
          </a:prstGeom>
        </p:spPr>
      </p:pic>
      <p:pic>
        <p:nvPicPr>
          <p:cNvPr id="37" name="Immagine 36" descr="85-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3886200"/>
            <a:ext cx="1479459" cy="1909800"/>
          </a:xfrm>
          <a:prstGeom prst="rect">
            <a:avLst/>
          </a:prstGeom>
        </p:spPr>
      </p:pic>
      <p:pic>
        <p:nvPicPr>
          <p:cNvPr id="38" name="Immagine 37" descr="85-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3886200"/>
            <a:ext cx="1461633" cy="1909800"/>
          </a:xfrm>
          <a:prstGeom prst="rect">
            <a:avLst/>
          </a:prstGeom>
        </p:spPr>
      </p:pic>
      <p:pic>
        <p:nvPicPr>
          <p:cNvPr id="39" name="Immagine 38" descr="85-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10400" y="3886200"/>
            <a:ext cx="1449426" cy="1903799"/>
          </a:xfrm>
          <a:prstGeom prst="rect">
            <a:avLst/>
          </a:prstGeom>
        </p:spPr>
      </p:pic>
      <p:pic>
        <p:nvPicPr>
          <p:cNvPr id="40" name="Immagine 39" descr="85-11e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70381" y="1447800"/>
            <a:ext cx="1477619" cy="1925655"/>
          </a:xfrm>
          <a:prstGeom prst="rect">
            <a:avLst/>
          </a:prstGeom>
        </p:spPr>
      </p:pic>
      <p:pic>
        <p:nvPicPr>
          <p:cNvPr id="41" name="Immagine 40" descr="85-1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86200" y="1454998"/>
            <a:ext cx="1463963" cy="1899607"/>
          </a:xfrm>
          <a:prstGeom prst="rect">
            <a:avLst/>
          </a:prstGeom>
        </p:spPr>
      </p:pic>
      <p:pic>
        <p:nvPicPr>
          <p:cNvPr id="42" name="Immagine 41" descr="85-1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70237" y="1447800"/>
            <a:ext cx="1463963" cy="1899607"/>
          </a:xfrm>
          <a:prstGeom prst="rect">
            <a:avLst/>
          </a:prstGeom>
        </p:spPr>
      </p:pic>
      <p:pic>
        <p:nvPicPr>
          <p:cNvPr id="43" name="Immagine 42" descr="85-1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10400" y="1447800"/>
            <a:ext cx="1458897" cy="1899606"/>
          </a:xfrm>
          <a:prstGeom prst="rect">
            <a:avLst/>
          </a:prstGeom>
        </p:spPr>
      </p:pic>
      <p:pic>
        <p:nvPicPr>
          <p:cNvPr id="44" name="Immagine 43" descr="85-1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62000" y="3886200"/>
            <a:ext cx="1436103" cy="18996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964363" y="9906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27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394325" y="9906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26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825875" y="9906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24/25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284413" y="990600"/>
            <a:ext cx="15414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23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85800" y="990600"/>
            <a:ext cx="1598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/>
              <a:t> </a:t>
            </a:r>
            <a:r>
              <a:rPr lang="it-IT" sz="1200" b="1"/>
              <a:t>21/22</a:t>
            </a:r>
          </a:p>
          <a:p>
            <a:pPr>
              <a:spcBef>
                <a:spcPct val="20000"/>
              </a:spcBef>
            </a:pPr>
            <a:endParaRPr lang="it-IT" sz="1200" i="1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685800" y="9906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685800" y="34290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6858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2286000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382587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539432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>
            <a:off x="6964363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>
            <a:off x="85344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4111" name="Group 15"/>
          <p:cNvGrpSpPr>
            <a:grpSpLocks/>
          </p:cNvGrpSpPr>
          <p:nvPr/>
        </p:nvGrpSpPr>
        <p:grpSpPr bwMode="auto">
          <a:xfrm>
            <a:off x="685800" y="3429000"/>
            <a:ext cx="7848600" cy="2438400"/>
            <a:chOff x="432" y="2400"/>
            <a:chExt cx="4944" cy="1536"/>
          </a:xfrm>
        </p:grpSpPr>
        <p:sp>
          <p:nvSpPr>
            <p:cNvPr id="4122" name="Rectangle 16"/>
            <p:cNvSpPr>
              <a:spLocks noChangeArrowheads="1"/>
            </p:cNvSpPr>
            <p:nvPr/>
          </p:nvSpPr>
          <p:spPr bwMode="auto">
            <a:xfrm>
              <a:off x="4387" y="2400"/>
              <a:ext cx="989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32</a:t>
              </a:r>
            </a:p>
          </p:txBody>
        </p:sp>
        <p:sp>
          <p:nvSpPr>
            <p:cNvPr id="4123" name="Rectangle 17"/>
            <p:cNvSpPr>
              <a:spLocks noChangeArrowheads="1"/>
            </p:cNvSpPr>
            <p:nvPr/>
          </p:nvSpPr>
          <p:spPr bwMode="auto">
            <a:xfrm>
              <a:off x="3398" y="2400"/>
              <a:ext cx="989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31</a:t>
              </a:r>
            </a:p>
          </p:txBody>
        </p:sp>
        <p:sp>
          <p:nvSpPr>
            <p:cNvPr id="4124" name="Rectangle 18"/>
            <p:cNvSpPr>
              <a:spLocks noChangeArrowheads="1"/>
            </p:cNvSpPr>
            <p:nvPr/>
          </p:nvSpPr>
          <p:spPr bwMode="auto">
            <a:xfrm>
              <a:off x="2410" y="2400"/>
              <a:ext cx="988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30</a:t>
              </a:r>
            </a:p>
          </p:txBody>
        </p:sp>
        <p:sp>
          <p:nvSpPr>
            <p:cNvPr id="4125" name="Rectangle 19"/>
            <p:cNvSpPr>
              <a:spLocks noChangeArrowheads="1"/>
            </p:cNvSpPr>
            <p:nvPr/>
          </p:nvSpPr>
          <p:spPr bwMode="auto">
            <a:xfrm>
              <a:off x="1440" y="2400"/>
              <a:ext cx="970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29</a:t>
              </a:r>
            </a:p>
          </p:txBody>
        </p:sp>
        <p:sp>
          <p:nvSpPr>
            <p:cNvPr id="4126" name="Rectangle 20"/>
            <p:cNvSpPr>
              <a:spLocks noChangeArrowheads="1"/>
            </p:cNvSpPr>
            <p:nvPr/>
          </p:nvSpPr>
          <p:spPr bwMode="auto">
            <a:xfrm>
              <a:off x="432" y="2400"/>
              <a:ext cx="1008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28</a:t>
              </a:r>
            </a:p>
          </p:txBody>
        </p:sp>
        <p:sp>
          <p:nvSpPr>
            <p:cNvPr id="4127" name="Line 21"/>
            <p:cNvSpPr>
              <a:spLocks noChangeShapeType="1"/>
            </p:cNvSpPr>
            <p:nvPr/>
          </p:nvSpPr>
          <p:spPr bwMode="auto">
            <a:xfrm>
              <a:off x="432" y="2400"/>
              <a:ext cx="494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28" name="Line 22"/>
            <p:cNvSpPr>
              <a:spLocks noChangeShapeType="1"/>
            </p:cNvSpPr>
            <p:nvPr/>
          </p:nvSpPr>
          <p:spPr bwMode="auto">
            <a:xfrm>
              <a:off x="432" y="3936"/>
              <a:ext cx="494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29" name="Line 23"/>
            <p:cNvSpPr>
              <a:spLocks noChangeShapeType="1"/>
            </p:cNvSpPr>
            <p:nvPr/>
          </p:nvSpPr>
          <p:spPr bwMode="auto">
            <a:xfrm>
              <a:off x="432" y="2400"/>
              <a:ext cx="0" cy="15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30" name="Line 24"/>
            <p:cNvSpPr>
              <a:spLocks noChangeShapeType="1"/>
            </p:cNvSpPr>
            <p:nvPr/>
          </p:nvSpPr>
          <p:spPr bwMode="auto">
            <a:xfrm>
              <a:off x="1440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31" name="Line 25"/>
            <p:cNvSpPr>
              <a:spLocks noChangeShapeType="1"/>
            </p:cNvSpPr>
            <p:nvPr/>
          </p:nvSpPr>
          <p:spPr bwMode="auto">
            <a:xfrm>
              <a:off x="2410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32" name="Line 26"/>
            <p:cNvSpPr>
              <a:spLocks noChangeShapeType="1"/>
            </p:cNvSpPr>
            <p:nvPr/>
          </p:nvSpPr>
          <p:spPr bwMode="auto">
            <a:xfrm>
              <a:off x="3398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33" name="Line 27"/>
            <p:cNvSpPr>
              <a:spLocks noChangeShapeType="1"/>
            </p:cNvSpPr>
            <p:nvPr/>
          </p:nvSpPr>
          <p:spPr bwMode="auto">
            <a:xfrm>
              <a:off x="4387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34" name="Line 28"/>
            <p:cNvSpPr>
              <a:spLocks noChangeShapeType="1"/>
            </p:cNvSpPr>
            <p:nvPr/>
          </p:nvSpPr>
          <p:spPr bwMode="auto">
            <a:xfrm>
              <a:off x="5376" y="2400"/>
              <a:ext cx="0" cy="15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39" name="Immagine 38" descr="85-21e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433712"/>
            <a:ext cx="1447800" cy="1913392"/>
          </a:xfrm>
          <a:prstGeom prst="rect">
            <a:avLst/>
          </a:prstGeom>
        </p:spPr>
      </p:pic>
      <p:pic>
        <p:nvPicPr>
          <p:cNvPr id="40" name="Immagine 39" descr="85-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1371600"/>
            <a:ext cx="1425183" cy="1975504"/>
          </a:xfrm>
          <a:prstGeom prst="rect">
            <a:avLst/>
          </a:prstGeom>
        </p:spPr>
      </p:pic>
      <p:pic>
        <p:nvPicPr>
          <p:cNvPr id="41" name="Immagine 40" descr="85-24e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1371600"/>
            <a:ext cx="1447800" cy="1975504"/>
          </a:xfrm>
          <a:prstGeom prst="rect">
            <a:avLst/>
          </a:prstGeom>
        </p:spPr>
      </p:pic>
      <p:pic>
        <p:nvPicPr>
          <p:cNvPr id="42" name="Immagine 41" descr="85-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1371600"/>
            <a:ext cx="1443621" cy="1975504"/>
          </a:xfrm>
          <a:prstGeom prst="rect">
            <a:avLst/>
          </a:prstGeom>
        </p:spPr>
      </p:pic>
      <p:pic>
        <p:nvPicPr>
          <p:cNvPr id="43" name="Immagine 42" descr="85-2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10400" y="1371600"/>
            <a:ext cx="1447799" cy="1986756"/>
          </a:xfrm>
          <a:prstGeom prst="rect">
            <a:avLst/>
          </a:prstGeom>
        </p:spPr>
      </p:pic>
      <p:pic>
        <p:nvPicPr>
          <p:cNvPr id="44" name="Immagine 43" descr="85-2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0" y="3859671"/>
            <a:ext cx="1474400" cy="1931529"/>
          </a:xfrm>
          <a:prstGeom prst="rect">
            <a:avLst/>
          </a:prstGeom>
        </p:spPr>
      </p:pic>
      <p:pic>
        <p:nvPicPr>
          <p:cNvPr id="45" name="Immagine 44" descr="85-2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26586" y="3859672"/>
            <a:ext cx="1483414" cy="1931528"/>
          </a:xfrm>
          <a:prstGeom prst="rect">
            <a:avLst/>
          </a:prstGeom>
        </p:spPr>
      </p:pic>
      <p:pic>
        <p:nvPicPr>
          <p:cNvPr id="46" name="Immagine 45" descr="85-3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86200" y="3886200"/>
            <a:ext cx="1469669" cy="1931528"/>
          </a:xfrm>
          <a:prstGeom prst="rect">
            <a:avLst/>
          </a:prstGeom>
        </p:spPr>
      </p:pic>
      <p:pic>
        <p:nvPicPr>
          <p:cNvPr id="47" name="Immagine 46" descr="85-3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53362" y="3859672"/>
            <a:ext cx="1480838" cy="1931528"/>
          </a:xfrm>
          <a:prstGeom prst="rect">
            <a:avLst/>
          </a:prstGeom>
        </p:spPr>
      </p:pic>
      <p:pic>
        <p:nvPicPr>
          <p:cNvPr id="48" name="Immagine 47" descr="85-3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10401" y="3886200"/>
            <a:ext cx="1459890" cy="19025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964363" y="9906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37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394325" y="9906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36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825875" y="9906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35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284413" y="990600"/>
            <a:ext cx="15414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34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685800" y="990600"/>
            <a:ext cx="1598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/>
              <a:t> </a:t>
            </a:r>
            <a:r>
              <a:rPr lang="it-IT" sz="1200" b="1"/>
              <a:t>33</a:t>
            </a:r>
            <a:endParaRPr lang="it-IT" sz="1200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685800" y="9906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685800" y="34290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6858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2286000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382587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539432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6964363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85344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5135" name="Group 15"/>
          <p:cNvGrpSpPr>
            <a:grpSpLocks/>
          </p:cNvGrpSpPr>
          <p:nvPr/>
        </p:nvGrpSpPr>
        <p:grpSpPr bwMode="auto">
          <a:xfrm>
            <a:off x="685800" y="3429000"/>
            <a:ext cx="7848600" cy="2438400"/>
            <a:chOff x="432" y="2400"/>
            <a:chExt cx="4944" cy="1536"/>
          </a:xfrm>
        </p:grpSpPr>
        <p:sp>
          <p:nvSpPr>
            <p:cNvPr id="5146" name="Rectangle 16"/>
            <p:cNvSpPr>
              <a:spLocks noChangeArrowheads="1"/>
            </p:cNvSpPr>
            <p:nvPr/>
          </p:nvSpPr>
          <p:spPr bwMode="auto">
            <a:xfrm>
              <a:off x="4387" y="2400"/>
              <a:ext cx="989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42</a:t>
              </a:r>
            </a:p>
          </p:txBody>
        </p:sp>
        <p:sp>
          <p:nvSpPr>
            <p:cNvPr id="5147" name="Rectangle 17"/>
            <p:cNvSpPr>
              <a:spLocks noChangeArrowheads="1"/>
            </p:cNvSpPr>
            <p:nvPr/>
          </p:nvSpPr>
          <p:spPr bwMode="auto">
            <a:xfrm>
              <a:off x="3398" y="2400"/>
              <a:ext cx="989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41</a:t>
              </a:r>
            </a:p>
          </p:txBody>
        </p:sp>
        <p:sp>
          <p:nvSpPr>
            <p:cNvPr id="5148" name="Rectangle 18"/>
            <p:cNvSpPr>
              <a:spLocks noChangeArrowheads="1"/>
            </p:cNvSpPr>
            <p:nvPr/>
          </p:nvSpPr>
          <p:spPr bwMode="auto">
            <a:xfrm>
              <a:off x="2410" y="2400"/>
              <a:ext cx="988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40</a:t>
              </a:r>
            </a:p>
          </p:txBody>
        </p:sp>
        <p:sp>
          <p:nvSpPr>
            <p:cNvPr id="5149" name="Rectangle 19"/>
            <p:cNvSpPr>
              <a:spLocks noChangeArrowheads="1"/>
            </p:cNvSpPr>
            <p:nvPr/>
          </p:nvSpPr>
          <p:spPr bwMode="auto">
            <a:xfrm>
              <a:off x="1440" y="2400"/>
              <a:ext cx="970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39</a:t>
              </a:r>
            </a:p>
          </p:txBody>
        </p:sp>
        <p:sp>
          <p:nvSpPr>
            <p:cNvPr id="5150" name="Rectangle 20"/>
            <p:cNvSpPr>
              <a:spLocks noChangeArrowheads="1"/>
            </p:cNvSpPr>
            <p:nvPr/>
          </p:nvSpPr>
          <p:spPr bwMode="auto">
            <a:xfrm>
              <a:off x="432" y="2400"/>
              <a:ext cx="1008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38</a:t>
              </a:r>
            </a:p>
          </p:txBody>
        </p:sp>
        <p:sp>
          <p:nvSpPr>
            <p:cNvPr id="5151" name="Line 21"/>
            <p:cNvSpPr>
              <a:spLocks noChangeShapeType="1"/>
            </p:cNvSpPr>
            <p:nvPr/>
          </p:nvSpPr>
          <p:spPr bwMode="auto">
            <a:xfrm>
              <a:off x="432" y="2400"/>
              <a:ext cx="494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52" name="Line 22"/>
            <p:cNvSpPr>
              <a:spLocks noChangeShapeType="1"/>
            </p:cNvSpPr>
            <p:nvPr/>
          </p:nvSpPr>
          <p:spPr bwMode="auto">
            <a:xfrm>
              <a:off x="432" y="3936"/>
              <a:ext cx="494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53" name="Line 23"/>
            <p:cNvSpPr>
              <a:spLocks noChangeShapeType="1"/>
            </p:cNvSpPr>
            <p:nvPr/>
          </p:nvSpPr>
          <p:spPr bwMode="auto">
            <a:xfrm>
              <a:off x="432" y="2400"/>
              <a:ext cx="0" cy="15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54" name="Line 24"/>
            <p:cNvSpPr>
              <a:spLocks noChangeShapeType="1"/>
            </p:cNvSpPr>
            <p:nvPr/>
          </p:nvSpPr>
          <p:spPr bwMode="auto">
            <a:xfrm>
              <a:off x="1440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55" name="Line 25"/>
            <p:cNvSpPr>
              <a:spLocks noChangeShapeType="1"/>
            </p:cNvSpPr>
            <p:nvPr/>
          </p:nvSpPr>
          <p:spPr bwMode="auto">
            <a:xfrm>
              <a:off x="2410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56" name="Line 26"/>
            <p:cNvSpPr>
              <a:spLocks noChangeShapeType="1"/>
            </p:cNvSpPr>
            <p:nvPr/>
          </p:nvSpPr>
          <p:spPr bwMode="auto">
            <a:xfrm>
              <a:off x="3398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57" name="Line 27"/>
            <p:cNvSpPr>
              <a:spLocks noChangeShapeType="1"/>
            </p:cNvSpPr>
            <p:nvPr/>
          </p:nvSpPr>
          <p:spPr bwMode="auto">
            <a:xfrm>
              <a:off x="4387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58" name="Line 28"/>
            <p:cNvSpPr>
              <a:spLocks noChangeShapeType="1"/>
            </p:cNvSpPr>
            <p:nvPr/>
          </p:nvSpPr>
          <p:spPr bwMode="auto">
            <a:xfrm>
              <a:off x="5376" y="2400"/>
              <a:ext cx="0" cy="15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39" name="Immagine 38" descr="85-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450200"/>
            <a:ext cx="1465688" cy="1900200"/>
          </a:xfrm>
          <a:prstGeom prst="rect">
            <a:avLst/>
          </a:prstGeom>
        </p:spPr>
      </p:pic>
      <p:pic>
        <p:nvPicPr>
          <p:cNvPr id="40" name="Immagine 39" descr="85-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1447800"/>
            <a:ext cx="1450486" cy="1900200"/>
          </a:xfrm>
          <a:prstGeom prst="rect">
            <a:avLst/>
          </a:prstGeom>
        </p:spPr>
      </p:pic>
      <p:pic>
        <p:nvPicPr>
          <p:cNvPr id="41" name="Immagine 40" descr="85-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8714" y="1452600"/>
            <a:ext cx="1449219" cy="1900200"/>
          </a:xfrm>
          <a:prstGeom prst="rect">
            <a:avLst/>
          </a:prstGeom>
        </p:spPr>
      </p:pic>
      <p:pic>
        <p:nvPicPr>
          <p:cNvPr id="43" name="Immagine 42" descr="85-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10400" y="1447800"/>
            <a:ext cx="1447952" cy="1900200"/>
          </a:xfrm>
          <a:prstGeom prst="rect">
            <a:avLst/>
          </a:prstGeom>
        </p:spPr>
      </p:pic>
      <p:pic>
        <p:nvPicPr>
          <p:cNvPr id="44" name="Immagine 43" descr="85-3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86400" y="1447801"/>
            <a:ext cx="1455420" cy="1905000"/>
          </a:xfrm>
          <a:prstGeom prst="rect">
            <a:avLst/>
          </a:prstGeom>
        </p:spPr>
      </p:pic>
      <p:pic>
        <p:nvPicPr>
          <p:cNvPr id="45" name="Immagine 44" descr="85-3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0" y="3851234"/>
            <a:ext cx="1478254" cy="1939966"/>
          </a:xfrm>
          <a:prstGeom prst="rect">
            <a:avLst/>
          </a:prstGeom>
        </p:spPr>
      </p:pic>
      <p:pic>
        <p:nvPicPr>
          <p:cNvPr id="46" name="Immagine 45" descr="85-3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23986" y="3851234"/>
            <a:ext cx="1486014" cy="1939966"/>
          </a:xfrm>
          <a:prstGeom prst="rect">
            <a:avLst/>
          </a:prstGeom>
        </p:spPr>
      </p:pic>
      <p:pic>
        <p:nvPicPr>
          <p:cNvPr id="47" name="Immagine 46" descr="85-4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86200" y="3857208"/>
            <a:ext cx="1494331" cy="1933992"/>
          </a:xfrm>
          <a:prstGeom prst="rect">
            <a:avLst/>
          </a:prstGeom>
        </p:spPr>
      </p:pic>
      <p:pic>
        <p:nvPicPr>
          <p:cNvPr id="48" name="Immagine 47" descr="85-4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41159" y="3886200"/>
            <a:ext cx="1493041" cy="1933991"/>
          </a:xfrm>
          <a:prstGeom prst="rect">
            <a:avLst/>
          </a:prstGeom>
        </p:spPr>
      </p:pic>
      <p:pic>
        <p:nvPicPr>
          <p:cNvPr id="49" name="Immagine 48" descr="85-4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10400" y="3886200"/>
            <a:ext cx="1472412" cy="193399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964363" y="9906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47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394325" y="9906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46</a:t>
            </a: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2284413" y="990600"/>
            <a:ext cx="15414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 dirty="0" smtClean="0"/>
              <a:t>44/45</a:t>
            </a:r>
            <a:endParaRPr lang="it-IT" sz="1200" b="1" dirty="0"/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685800" y="990600"/>
            <a:ext cx="1598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/>
              <a:t> </a:t>
            </a:r>
            <a:r>
              <a:rPr lang="it-IT" sz="1200" b="1"/>
              <a:t>43</a:t>
            </a:r>
          </a:p>
        </p:txBody>
      </p:sp>
      <p:sp>
        <p:nvSpPr>
          <p:cNvPr id="6150" name="Line 7"/>
          <p:cNvSpPr>
            <a:spLocks noChangeShapeType="1"/>
          </p:cNvSpPr>
          <p:nvPr/>
        </p:nvSpPr>
        <p:spPr bwMode="auto">
          <a:xfrm>
            <a:off x="685800" y="9906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1" name="Line 8"/>
          <p:cNvSpPr>
            <a:spLocks noChangeShapeType="1"/>
          </p:cNvSpPr>
          <p:nvPr/>
        </p:nvSpPr>
        <p:spPr bwMode="auto">
          <a:xfrm>
            <a:off x="685800" y="34290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2" name="Line 9"/>
          <p:cNvSpPr>
            <a:spLocks noChangeShapeType="1"/>
          </p:cNvSpPr>
          <p:nvPr/>
        </p:nvSpPr>
        <p:spPr bwMode="auto">
          <a:xfrm>
            <a:off x="6858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3" name="Line 10"/>
          <p:cNvSpPr>
            <a:spLocks noChangeShapeType="1"/>
          </p:cNvSpPr>
          <p:nvPr/>
        </p:nvSpPr>
        <p:spPr bwMode="auto">
          <a:xfrm>
            <a:off x="2286000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4" name="Line 12"/>
          <p:cNvSpPr>
            <a:spLocks noChangeShapeType="1"/>
          </p:cNvSpPr>
          <p:nvPr/>
        </p:nvSpPr>
        <p:spPr bwMode="auto">
          <a:xfrm>
            <a:off x="539432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5" name="Line 13"/>
          <p:cNvSpPr>
            <a:spLocks noChangeShapeType="1"/>
          </p:cNvSpPr>
          <p:nvPr/>
        </p:nvSpPr>
        <p:spPr bwMode="auto">
          <a:xfrm>
            <a:off x="6964363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6" name="Line 14"/>
          <p:cNvSpPr>
            <a:spLocks noChangeShapeType="1"/>
          </p:cNvSpPr>
          <p:nvPr/>
        </p:nvSpPr>
        <p:spPr bwMode="auto">
          <a:xfrm>
            <a:off x="85344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7" name="Rectangle 16"/>
          <p:cNvSpPr>
            <a:spLocks noChangeArrowheads="1"/>
          </p:cNvSpPr>
          <p:nvPr/>
        </p:nvSpPr>
        <p:spPr bwMode="auto">
          <a:xfrm>
            <a:off x="6964363" y="34290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52</a:t>
            </a:r>
          </a:p>
        </p:txBody>
      </p:sp>
      <p:sp>
        <p:nvSpPr>
          <p:cNvPr id="6158" name="Rectangle 17"/>
          <p:cNvSpPr>
            <a:spLocks noChangeArrowheads="1"/>
          </p:cNvSpPr>
          <p:nvPr/>
        </p:nvSpPr>
        <p:spPr bwMode="auto">
          <a:xfrm>
            <a:off x="5334000" y="34290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51</a:t>
            </a:r>
          </a:p>
        </p:txBody>
      </p:sp>
      <p:sp>
        <p:nvSpPr>
          <p:cNvPr id="6159" name="Rectangle 18"/>
          <p:cNvSpPr>
            <a:spLocks noChangeArrowheads="1"/>
          </p:cNvSpPr>
          <p:nvPr/>
        </p:nvSpPr>
        <p:spPr bwMode="auto">
          <a:xfrm>
            <a:off x="3825875" y="34290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it-IT" sz="1200" b="1"/>
          </a:p>
        </p:txBody>
      </p:sp>
      <p:sp>
        <p:nvSpPr>
          <p:cNvPr id="6160" name="Rectangle 19"/>
          <p:cNvSpPr>
            <a:spLocks noChangeArrowheads="1"/>
          </p:cNvSpPr>
          <p:nvPr/>
        </p:nvSpPr>
        <p:spPr bwMode="auto">
          <a:xfrm>
            <a:off x="2286000" y="3429000"/>
            <a:ext cx="15398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49/50</a:t>
            </a:r>
          </a:p>
        </p:txBody>
      </p:sp>
      <p:sp>
        <p:nvSpPr>
          <p:cNvPr id="6161" name="Rectangle 20"/>
          <p:cNvSpPr>
            <a:spLocks noChangeArrowheads="1"/>
          </p:cNvSpPr>
          <p:nvPr/>
        </p:nvSpPr>
        <p:spPr bwMode="auto">
          <a:xfrm>
            <a:off x="685800" y="3429000"/>
            <a:ext cx="1600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48</a:t>
            </a:r>
          </a:p>
        </p:txBody>
      </p:sp>
      <p:sp>
        <p:nvSpPr>
          <p:cNvPr id="6162" name="Line 21"/>
          <p:cNvSpPr>
            <a:spLocks noChangeShapeType="1"/>
          </p:cNvSpPr>
          <p:nvPr/>
        </p:nvSpPr>
        <p:spPr bwMode="auto">
          <a:xfrm>
            <a:off x="685800" y="34290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63" name="Line 22"/>
          <p:cNvSpPr>
            <a:spLocks noChangeShapeType="1"/>
          </p:cNvSpPr>
          <p:nvPr/>
        </p:nvSpPr>
        <p:spPr bwMode="auto">
          <a:xfrm>
            <a:off x="685800" y="58674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64" name="Line 23"/>
          <p:cNvSpPr>
            <a:spLocks noChangeShapeType="1"/>
          </p:cNvSpPr>
          <p:nvPr/>
        </p:nvSpPr>
        <p:spPr bwMode="auto">
          <a:xfrm>
            <a:off x="685800" y="34290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65" name="Line 24"/>
          <p:cNvSpPr>
            <a:spLocks noChangeShapeType="1"/>
          </p:cNvSpPr>
          <p:nvPr/>
        </p:nvSpPr>
        <p:spPr bwMode="auto">
          <a:xfrm>
            <a:off x="2286000" y="3429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66" name="Line 26"/>
          <p:cNvSpPr>
            <a:spLocks noChangeShapeType="1"/>
          </p:cNvSpPr>
          <p:nvPr/>
        </p:nvSpPr>
        <p:spPr bwMode="auto">
          <a:xfrm>
            <a:off x="5394325" y="3429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67" name="Line 27"/>
          <p:cNvSpPr>
            <a:spLocks noChangeShapeType="1"/>
          </p:cNvSpPr>
          <p:nvPr/>
        </p:nvSpPr>
        <p:spPr bwMode="auto">
          <a:xfrm>
            <a:off x="6964363" y="3429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68" name="Line 28"/>
          <p:cNvSpPr>
            <a:spLocks noChangeShapeType="1"/>
          </p:cNvSpPr>
          <p:nvPr/>
        </p:nvSpPr>
        <p:spPr bwMode="auto">
          <a:xfrm>
            <a:off x="8534400" y="34290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34" name="Immagine 33" descr="85-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259" y="1371600"/>
            <a:ext cx="1438541" cy="1970608"/>
          </a:xfrm>
          <a:prstGeom prst="rect">
            <a:avLst/>
          </a:prstGeom>
        </p:spPr>
      </p:pic>
      <p:pic>
        <p:nvPicPr>
          <p:cNvPr id="35" name="Immagine 34" descr="85-44e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1371600"/>
            <a:ext cx="1495717" cy="1981200"/>
          </a:xfrm>
          <a:prstGeom prst="rect">
            <a:avLst/>
          </a:prstGeom>
        </p:spPr>
      </p:pic>
      <p:pic>
        <p:nvPicPr>
          <p:cNvPr id="36" name="Immagine 35" descr="85-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1942" y="1450200"/>
            <a:ext cx="1485317" cy="1937370"/>
          </a:xfrm>
          <a:prstGeom prst="rect">
            <a:avLst/>
          </a:prstGeom>
        </p:spPr>
      </p:pic>
      <p:pic>
        <p:nvPicPr>
          <p:cNvPr id="37" name="Immagine 36" descr="85-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10400" y="1447800"/>
            <a:ext cx="1447800" cy="1937370"/>
          </a:xfrm>
          <a:prstGeom prst="rect">
            <a:avLst/>
          </a:prstGeom>
        </p:spPr>
      </p:pic>
      <p:pic>
        <p:nvPicPr>
          <p:cNvPr id="38" name="Immagine 37" descr="85-4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" y="3763617"/>
            <a:ext cx="1478280" cy="2027583"/>
          </a:xfrm>
          <a:prstGeom prst="rect">
            <a:avLst/>
          </a:prstGeom>
        </p:spPr>
      </p:pic>
      <p:pic>
        <p:nvPicPr>
          <p:cNvPr id="39" name="Immagine 38" descr="85-49e5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23279" y="3810000"/>
            <a:ext cx="1524921" cy="1972726"/>
          </a:xfrm>
          <a:prstGeom prst="rect">
            <a:avLst/>
          </a:prstGeom>
        </p:spPr>
      </p:pic>
      <p:pic>
        <p:nvPicPr>
          <p:cNvPr id="40" name="Immagine 39" descr="85-5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10400" y="3886200"/>
            <a:ext cx="1461770" cy="1905001"/>
          </a:xfrm>
          <a:prstGeom prst="rect">
            <a:avLst/>
          </a:prstGeom>
        </p:spPr>
      </p:pic>
      <p:pic>
        <p:nvPicPr>
          <p:cNvPr id="41" name="Immagine 40" descr="85-5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86400" y="3876121"/>
            <a:ext cx="1447800" cy="191507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Tramont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230</TotalTime>
  <Words>56</Words>
  <Application>Microsoft Office PowerPoint</Application>
  <PresentationFormat>Presentazione su schermo (4:3)</PresentationFormat>
  <Paragraphs>47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Equinozio</vt:lpstr>
      <vt:lpstr>Diapositiva 1</vt:lpstr>
      <vt:lpstr>Diapositiva 2</vt:lpstr>
      <vt:lpstr>Diapositiva 3</vt:lpstr>
      <vt:lpstr>Diapositiva 4</vt:lpstr>
      <vt:lpstr>Diapositiva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utente</cp:lastModifiedBy>
  <cp:revision>32</cp:revision>
  <cp:lastPrinted>1601-01-01T00:00:00Z</cp:lastPrinted>
  <dcterms:created xsi:type="dcterms:W3CDTF">1601-01-01T00:00:00Z</dcterms:created>
  <dcterms:modified xsi:type="dcterms:W3CDTF">2012-09-06T16:36:45Z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